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hildos Arabic" panose="020B0604020202020204" charset="-78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205979" y="443897"/>
            <a:ext cx="822721" cy="820274"/>
          </a:xfrm>
          <a:custGeom>
            <a:avLst/>
            <a:gdLst/>
            <a:ahLst/>
            <a:cxnLst/>
            <a:rect l="l" t="t" r="r" b="b"/>
            <a:pathLst>
              <a:path w="822721" h="820274">
                <a:moveTo>
                  <a:pt x="0" y="820274"/>
                </a:moveTo>
                <a:lnTo>
                  <a:pt x="822721" y="820274"/>
                </a:lnTo>
                <a:lnTo>
                  <a:pt x="822721" y="0"/>
                </a:lnTo>
                <a:lnTo>
                  <a:pt x="0" y="0"/>
                </a:lnTo>
                <a:lnTo>
                  <a:pt x="0" y="8202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769594" r="-76700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7259300" y="9305635"/>
            <a:ext cx="822721" cy="820274"/>
          </a:xfrm>
          <a:custGeom>
            <a:avLst/>
            <a:gdLst/>
            <a:ahLst/>
            <a:cxnLst/>
            <a:rect l="l" t="t" r="r" b="b"/>
            <a:pathLst>
              <a:path w="822721" h="820274">
                <a:moveTo>
                  <a:pt x="822721" y="0"/>
                </a:moveTo>
                <a:lnTo>
                  <a:pt x="0" y="0"/>
                </a:lnTo>
                <a:lnTo>
                  <a:pt x="0" y="820274"/>
                </a:lnTo>
                <a:lnTo>
                  <a:pt x="822721" y="820274"/>
                </a:lnTo>
                <a:lnTo>
                  <a:pt x="8227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769594" r="-767007"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0746" t="28384" r="10746" b="16921"/>
          <a:stretch>
            <a:fillRect/>
          </a:stretch>
        </p:blipFill>
        <p:spPr>
          <a:xfrm>
            <a:off x="3962591" y="2933700"/>
            <a:ext cx="11485865" cy="45010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61261" y="1302271"/>
            <a:ext cx="13088527" cy="131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904" dirty="0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Toggle Button (Day/Night)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28700" y="8420100"/>
            <a:ext cx="1684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Link: https://www.figma.com/proto/vo6OEtcOT1bCFBM5qNVDmR/Figma-Switch-Day%2FNight?node-id=0-1&amp;t=JXrTZKdkjdMX7Epz-1 </a:t>
            </a:r>
            <a:endParaRPr lang="es-NI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205979" y="443897"/>
            <a:ext cx="822721" cy="820274"/>
          </a:xfrm>
          <a:custGeom>
            <a:avLst/>
            <a:gdLst/>
            <a:ahLst/>
            <a:cxnLst/>
            <a:rect l="l" t="t" r="r" b="b"/>
            <a:pathLst>
              <a:path w="822721" h="820274">
                <a:moveTo>
                  <a:pt x="0" y="820274"/>
                </a:moveTo>
                <a:lnTo>
                  <a:pt x="822721" y="820274"/>
                </a:lnTo>
                <a:lnTo>
                  <a:pt x="822721" y="0"/>
                </a:lnTo>
                <a:lnTo>
                  <a:pt x="0" y="0"/>
                </a:lnTo>
                <a:lnTo>
                  <a:pt x="0" y="8202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769594" r="-76700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7259300" y="9305635"/>
            <a:ext cx="822721" cy="820274"/>
          </a:xfrm>
          <a:custGeom>
            <a:avLst/>
            <a:gdLst/>
            <a:ahLst/>
            <a:cxnLst/>
            <a:rect l="l" t="t" r="r" b="b"/>
            <a:pathLst>
              <a:path w="822721" h="820274">
                <a:moveTo>
                  <a:pt x="822721" y="0"/>
                </a:moveTo>
                <a:lnTo>
                  <a:pt x="0" y="0"/>
                </a:lnTo>
                <a:lnTo>
                  <a:pt x="0" y="820274"/>
                </a:lnTo>
                <a:lnTo>
                  <a:pt x="822721" y="820274"/>
                </a:lnTo>
                <a:lnTo>
                  <a:pt x="8227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769594" r="-7670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00691" y="1417647"/>
            <a:ext cx="6286618" cy="7451706"/>
          </a:xfrm>
          <a:custGeom>
            <a:avLst/>
            <a:gdLst/>
            <a:ahLst/>
            <a:cxnLst/>
            <a:rect l="l" t="t" r="r" b="b"/>
            <a:pathLst>
              <a:path w="6286618" h="7451706">
                <a:moveTo>
                  <a:pt x="0" y="0"/>
                </a:moveTo>
                <a:lnTo>
                  <a:pt x="6286618" y="0"/>
                </a:lnTo>
                <a:lnTo>
                  <a:pt x="6286618" y="7451706"/>
                </a:lnTo>
                <a:lnTo>
                  <a:pt x="0" y="7451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</Words>
  <Application>Microsoft Office PowerPoint</Application>
  <PresentationFormat>Personalizado</PresentationFormat>
  <Paragraphs>2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Calibri</vt:lpstr>
      <vt:lpstr>Childos Arabic</vt:lpstr>
      <vt:lpstr>Arial</vt:lpstr>
      <vt:lpstr>Office Theme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Vintage Scrapbook Marrón</dc:title>
  <cp:lastModifiedBy>US JB</cp:lastModifiedBy>
  <cp:revision>2</cp:revision>
  <dcterms:created xsi:type="dcterms:W3CDTF">2006-08-16T00:00:00Z</dcterms:created>
  <dcterms:modified xsi:type="dcterms:W3CDTF">2024-09-27T06:36:26Z</dcterms:modified>
  <dc:identifier>DAGRqF3mC7I</dc:identifier>
</cp:coreProperties>
</file>